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95892-D288-4ADB-8B46-900C10551EF1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A1606-A587-4FF5-8AF5-DFA447C6B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62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CFAFB2A-9D8A-4824-8968-831F33139245}" type="datetime1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DA3B99B-85B9-40C2-9325-318D5933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26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C791-E33B-44FF-8794-6FD3B834F0FA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233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8798-7091-45E7-9A17-A011F4EDA4D2}" type="datetime1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21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C64E-B1F3-4D27-B952-9CA01A329217}" type="datetime1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37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4B5B-9BAA-49B8-8CA5-A076D68E1473}" type="datetime1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79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95C4-8B6A-4A5C-B0E6-80BB9A346B39}" type="datetime1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636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3E612-3A9C-4A7B-BC5B-10104FDEFF3E}" type="datetime1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65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7900102-51D1-4EC2-82E7-765C6D28C3BA}" type="datetime1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93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858E305-4FCF-400F-B061-5ECD2FC26661}" type="datetime1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294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93B4-5A93-4DCD-B9D7-1514095DCB88}" type="datetime1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55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31E36-CA62-47DE-BF7F-998B8028CD4E}" type="datetime1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65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1B113-B5AE-4A03-9F72-AA476B4741B6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3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B741-3B02-4376-AE8C-950FB50700D4}" type="datetime1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3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AA2F-AD86-484A-B667-4205959F5891}" type="datetime1">
              <a:rPr lang="en-US" smtClean="0"/>
              <a:t>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97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8F80D-CE52-4414-A61A-F8D2D3855C29}" type="datetime1">
              <a:rPr lang="en-US" smtClean="0"/>
              <a:t>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38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2E2A1-2DFC-4AAE-8512-C393340A162A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54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875E9-A00A-4D48-BB7F-552CC10D0C0B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18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53D2012-E2BF-4EE6-83E7-47CAFB9A5F7E}" type="datetime1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DA3B99B-85B9-40C2-9325-318D5933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61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l peso (en gramos) de los libros | Las Lecturas de Mr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342" y="651519"/>
            <a:ext cx="5576047" cy="55760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0F0E82-5082-4FEE-9CD3-641D997B19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821871" y="1764731"/>
            <a:ext cx="8825658" cy="2677648"/>
          </a:xfrm>
        </p:spPr>
        <p:txBody>
          <a:bodyPr/>
          <a:lstStyle/>
          <a:p>
            <a:pPr algn="ctr"/>
            <a:r>
              <a:rPr lang="en-US" b="1" dirty="0"/>
              <a:t>Typing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Quiz </a:t>
            </a:r>
            <a:br>
              <a:rPr lang="en-US" b="1" dirty="0" smtClean="0"/>
            </a:br>
            <a:r>
              <a:rPr lang="en-US" b="1" dirty="0" smtClean="0"/>
              <a:t>Review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32C47-644B-4AFA-8A02-F2E64B215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82810" y="4631117"/>
            <a:ext cx="8825658" cy="86142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2800" b="1" dirty="0" err="1"/>
              <a:t>Skillwise</a:t>
            </a:r>
            <a:r>
              <a:rPr lang="en-US" sz="2800" b="1" dirty="0"/>
              <a:t> </a:t>
            </a:r>
            <a:endParaRPr lang="en-US" sz="2800" b="1" dirty="0" smtClean="0"/>
          </a:p>
          <a:p>
            <a:pPr algn="ctr"/>
            <a:r>
              <a:rPr lang="en-US" sz="2800" b="1" dirty="0" smtClean="0"/>
              <a:t>Worksheet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DC3B4-655C-4213-BC05-601AA01CD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73668"/>
            <a:ext cx="10443882" cy="706964"/>
          </a:xfrm>
        </p:spPr>
        <p:txBody>
          <a:bodyPr/>
          <a:lstStyle/>
          <a:p>
            <a:r>
              <a:rPr lang="en-US" b="1" dirty="0"/>
              <a:t>8. In touch typing, you type the letter E by using…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17D5-5163-41C5-A6E4-672D870B1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212" y="2603500"/>
            <a:ext cx="9272401" cy="34163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The </a:t>
            </a:r>
            <a:r>
              <a:rPr lang="en-US" b="1" dirty="0"/>
              <a:t>middle</a:t>
            </a:r>
            <a:r>
              <a:rPr lang="en-US" dirty="0"/>
              <a:t> finger of your </a:t>
            </a:r>
            <a:r>
              <a:rPr lang="en-US" b="1" dirty="0"/>
              <a:t>right</a:t>
            </a:r>
            <a:r>
              <a:rPr lang="en-US" dirty="0"/>
              <a:t> hand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The </a:t>
            </a:r>
            <a:r>
              <a:rPr lang="en-US" b="1" dirty="0"/>
              <a:t>middle</a:t>
            </a:r>
            <a:r>
              <a:rPr lang="en-US" dirty="0"/>
              <a:t> finger of your </a:t>
            </a:r>
            <a:r>
              <a:rPr lang="en-US" b="1" dirty="0"/>
              <a:t>left</a:t>
            </a:r>
            <a:r>
              <a:rPr lang="en-US" dirty="0"/>
              <a:t> hand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The </a:t>
            </a:r>
            <a:r>
              <a:rPr lang="en-US" b="1" dirty="0"/>
              <a:t>index</a:t>
            </a:r>
            <a:r>
              <a:rPr lang="en-US" dirty="0"/>
              <a:t> finger of your </a:t>
            </a:r>
            <a:r>
              <a:rPr lang="en-US" b="1" dirty="0"/>
              <a:t>right</a:t>
            </a:r>
            <a:r>
              <a:rPr lang="en-US" dirty="0"/>
              <a:t> hand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– The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middle finger of your left hand is the easiest to use when your fingers are on the home keys.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 descr="mcgeesites - Keyboard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3717" y="3112552"/>
            <a:ext cx="2137022" cy="130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83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063C2-F68D-47C4-A5F1-DD581AFE4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142" y="973668"/>
            <a:ext cx="9190226" cy="706964"/>
          </a:xfrm>
        </p:spPr>
        <p:txBody>
          <a:bodyPr/>
          <a:lstStyle/>
          <a:p>
            <a:r>
              <a:rPr lang="en-US" b="1" dirty="0"/>
              <a:t>9. When typing an email address, a symbol you generally need is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8C7F0-76AD-4E6A-A488-F8AAC9198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671" y="2603499"/>
            <a:ext cx="11483788" cy="383315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+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~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@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 – The @ sign means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at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and is normally in an email address.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 descr="mcgeesites - Keyboard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3717" y="3112552"/>
            <a:ext cx="2137022" cy="130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15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433A1-D49B-4437-98D6-FBE049F3F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507" y="795768"/>
            <a:ext cx="8761413" cy="706964"/>
          </a:xfrm>
        </p:spPr>
        <p:txBody>
          <a:bodyPr/>
          <a:lstStyle/>
          <a:p>
            <a:r>
              <a:rPr lang="en-US" b="1" dirty="0"/>
              <a:t>10. The best way to learn to type is to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3E538-C1A1-4C9F-A45D-A03BADA73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754" y="2420471"/>
            <a:ext cx="9155860" cy="3599329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Just start using the keyboard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Regularly practice using the correct keys for touch typing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Start off using one or two fingers and build up to using more fingers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 – If you want to learn to touch type, it is best to practice using all the correct fingers from the beginning so that typing becomes automatic.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 descr="mcgeesites - Keyboard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458" y="3426316"/>
            <a:ext cx="2137022" cy="130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5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DB0108F-3D93-48B6-897B-3BDBF93D98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110" y="2099732"/>
            <a:ext cx="8825658" cy="2677648"/>
          </a:xfrm>
        </p:spPr>
        <p:txBody>
          <a:bodyPr/>
          <a:lstStyle/>
          <a:p>
            <a:r>
              <a:rPr lang="en-US" dirty="0"/>
              <a:t>Typing Quiz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ACE9911-2D12-4FA7-9DAC-051D475D22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Level B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13</a:t>
            </a:fld>
            <a:endParaRPr lang="en-US"/>
          </a:p>
        </p:txBody>
      </p:sp>
      <p:pic>
        <p:nvPicPr>
          <p:cNvPr id="3" name="Picture 2" descr="All blog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648" y="1500012"/>
            <a:ext cx="5229810" cy="3877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46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73587-824F-4896-933E-FA2B9A253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564" y="1087367"/>
            <a:ext cx="10901082" cy="706964"/>
          </a:xfrm>
        </p:spPr>
        <p:txBody>
          <a:bodyPr/>
          <a:lstStyle/>
          <a:p>
            <a:r>
              <a:rPr lang="en-US" b="1" dirty="0"/>
              <a:t>1. Where are the letters on a computer keyboard?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F8F4C-428F-4EC9-A87C-7203E7A1D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746128" cy="34163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On the right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On the left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In the center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 – The letters are in the center of the keyboard.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 descr="All blog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699" y="2698377"/>
            <a:ext cx="2911970" cy="215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27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06EA-7395-48AB-851B-D4BAB63A9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388" y="973668"/>
            <a:ext cx="10219765" cy="706964"/>
          </a:xfrm>
        </p:spPr>
        <p:txBody>
          <a:bodyPr/>
          <a:lstStyle/>
          <a:p>
            <a:r>
              <a:rPr lang="en-US" b="1" dirty="0"/>
              <a:t>2. Where is the question mark on the keyboard?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E833D-4F7B-47F7-A4F1-5B85CC81A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To the right of the letters on the keyboard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To the left of the letters on the keyboard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On the top row of the keyboard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 – The question mark is above the forward slash symbol to the right of the letters on the keyboard.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 descr="All blog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523" y="2680448"/>
            <a:ext cx="2911970" cy="215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91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E5B2D-0F18-4EB9-B9EE-DAF59CEBD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697" y="946742"/>
            <a:ext cx="9826811" cy="706964"/>
          </a:xfrm>
        </p:spPr>
        <p:txBody>
          <a:bodyPr/>
          <a:lstStyle/>
          <a:p>
            <a:r>
              <a:rPr lang="en-US" b="1" dirty="0"/>
              <a:t>3. True or False - The cursor is the flashing </a:t>
            </a: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horizontal</a:t>
            </a:r>
            <a:r>
              <a:rPr lang="en-US" b="1" dirty="0"/>
              <a:t> line?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4FF6E-586E-4893-A954-57CC241FA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460" y="2603500"/>
            <a:ext cx="9335154" cy="3416300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True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False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 - False:  The cursor is a flashing vertical (upright) 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 descr="All blog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523" y="2680448"/>
            <a:ext cx="2911970" cy="215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68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4A5D6-20CD-45C2-BD48-B88B1EE23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376" y="811486"/>
            <a:ext cx="9737164" cy="70696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4. True or False – When typing on a computer, your text will appear above the flashing cursor?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3B0BC-A2ED-45AF-A22A-F0903902A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788" y="2750000"/>
            <a:ext cx="10391587" cy="3416300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True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False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 – False:  When you type on a computer, the flashing cursor points to where your text will appear.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5" descr="All blog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218" y="2294966"/>
            <a:ext cx="2911970" cy="215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34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0A130-CCC7-4754-A7A0-B0D12FE9B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5. What does the shift key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BB2B2-3C52-4D51-AA5F-E66FA5EA9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It lets you type capital letters only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It lets you type symbols only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It lets you type capital letters and symbols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 – If you hold the shift key down, it allows you to type both capital letters or symbols.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 descr="All blog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523" y="2680448"/>
            <a:ext cx="2911970" cy="215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527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84BE3-D958-426A-B54A-221822042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306858" cy="706964"/>
          </a:xfrm>
        </p:spPr>
        <p:txBody>
          <a:bodyPr/>
          <a:lstStyle/>
          <a:p>
            <a:r>
              <a:rPr lang="en-US" b="1" dirty="0"/>
              <a:t>6. Where is the shift key on the keyboard?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30506-690C-4815-8B54-4A620F306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On the right of the keyboard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On the left of the keyboard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On the left and the right of the keyboard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 – There is a shift key on the left and on the right side of the keyboard.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4" descr="All blog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523" y="2680448"/>
            <a:ext cx="2911970" cy="215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85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0C179-9ED0-4FA2-BB5A-5AD6F2BE9A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2226" y="2099732"/>
            <a:ext cx="8825658" cy="2677648"/>
          </a:xfrm>
        </p:spPr>
        <p:txBody>
          <a:bodyPr/>
          <a:lstStyle/>
          <a:p>
            <a:r>
              <a:rPr lang="en-US" dirty="0"/>
              <a:t>Typing Quiz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526767-7543-481E-A2BA-9330C43B2C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Level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 descr="mcgeesites - Keyboard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859" y="1298383"/>
            <a:ext cx="7022446" cy="428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10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347B9-A923-4404-9E05-6CAEDAA08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7. The symbol </a:t>
            </a:r>
            <a:r>
              <a:rPr lang="en-US" b="1" dirty="0">
                <a:solidFill>
                  <a:srgbClr val="FFFF00"/>
                </a:solidFill>
              </a:rPr>
              <a:t>/</a:t>
            </a:r>
            <a:r>
              <a:rPr lang="en-US" b="1" dirty="0"/>
              <a:t> below the question mark on the keyboard is called…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FB4A3-3903-41AE-8D44-C30DA0E0A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917265"/>
            <a:ext cx="10901082" cy="3416300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sz="4500" dirty="0"/>
              <a:t>A backward slash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500" dirty="0"/>
              <a:t>A forward slash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500" dirty="0"/>
              <a:t>A slant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B – The 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</a:rPr>
              <a:t>forward slash 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is a punctuation mark, found on the same key as the ?</a:t>
            </a:r>
          </a:p>
          <a:p>
            <a:pPr marL="0" indent="0">
              <a:buNone/>
            </a:pPr>
            <a:endParaRPr lang="en-US" sz="4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The symbol </a:t>
            </a:r>
            <a:r>
              <a:rPr lang="en-US" sz="5100" b="1" dirty="0">
                <a:solidFill>
                  <a:schemeClr val="accent5">
                    <a:lumMod val="75000"/>
                  </a:schemeClr>
                </a:solidFill>
              </a:rPr>
              <a:t>\ 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is the 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</a:rPr>
              <a:t>backward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 slash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 descr="All blog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522" y="2438400"/>
            <a:ext cx="2621751" cy="1943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22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2C271-ED9F-4D66-B3DE-155D52621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388" y="973668"/>
            <a:ext cx="9252979" cy="706964"/>
          </a:xfrm>
        </p:spPr>
        <p:txBody>
          <a:bodyPr/>
          <a:lstStyle/>
          <a:p>
            <a:r>
              <a:rPr lang="en-US" b="1" dirty="0"/>
              <a:t>8. Brackets (</a:t>
            </a: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parentheses</a:t>
            </a:r>
            <a:r>
              <a:rPr lang="en-US" b="1" dirty="0"/>
              <a:t>) can be found on the same keys as the numbers…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70AB5-5C01-4F63-AF65-BDA14BACE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b="1" dirty="0"/>
              <a:t>1</a:t>
            </a:r>
            <a:r>
              <a:rPr lang="en-US" dirty="0"/>
              <a:t> and </a:t>
            </a:r>
            <a:r>
              <a:rPr lang="en-US" b="1" dirty="0"/>
              <a:t>2</a:t>
            </a:r>
          </a:p>
          <a:p>
            <a:pPr marL="514350" indent="-514350">
              <a:buFont typeface="+mj-lt"/>
              <a:buAutoNum type="alphaLcParenR"/>
            </a:pPr>
            <a:r>
              <a:rPr lang="en-US" b="1" dirty="0"/>
              <a:t>7</a:t>
            </a:r>
            <a:r>
              <a:rPr lang="en-US" dirty="0"/>
              <a:t> and </a:t>
            </a:r>
            <a:r>
              <a:rPr lang="en-US" b="1" dirty="0"/>
              <a:t>8</a:t>
            </a:r>
          </a:p>
          <a:p>
            <a:pPr marL="514350" indent="-514350">
              <a:buFont typeface="+mj-lt"/>
              <a:buAutoNum type="alphaLcParenR"/>
            </a:pPr>
            <a:r>
              <a:rPr lang="en-US" b="1" dirty="0"/>
              <a:t>9</a:t>
            </a:r>
            <a:r>
              <a:rPr lang="en-US" dirty="0"/>
              <a:t> and </a:t>
            </a:r>
            <a:r>
              <a:rPr lang="en-US" b="1" dirty="0"/>
              <a:t>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 – Brackets 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parentheses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) are punctuation marks found on keys above the numbers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9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and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0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 descr="All blog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555" y="2603500"/>
            <a:ext cx="2911970" cy="215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74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EEAE8-CF37-4DD8-A9A6-6F8909E5F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333752" cy="706964"/>
          </a:xfrm>
        </p:spPr>
        <p:txBody>
          <a:bodyPr/>
          <a:lstStyle/>
          <a:p>
            <a:r>
              <a:rPr lang="en-US" b="1" dirty="0"/>
              <a:t>9. The symbol </a:t>
            </a:r>
            <a:r>
              <a:rPr lang="en-US" sz="5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&amp;</a:t>
            </a:r>
            <a:r>
              <a:rPr lang="en-US" b="1" dirty="0"/>
              <a:t> means the same as “and” and is called the….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49DF5-FC04-4502-B4E9-6292C1359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Ampersand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Addition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As well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 – The punctuation mark </a:t>
            </a:r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>&amp;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means the same as “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and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” and is called the ampersand.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22</a:t>
            </a:fld>
            <a:endParaRPr lang="en-US"/>
          </a:p>
        </p:txBody>
      </p:sp>
      <p:pic>
        <p:nvPicPr>
          <p:cNvPr id="5" name="Picture 4" descr="All blog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523" y="2680448"/>
            <a:ext cx="2911970" cy="215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2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77A92-3E30-4E0C-92CC-A70210CC4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671" y="973668"/>
            <a:ext cx="10192869" cy="706964"/>
          </a:xfrm>
        </p:spPr>
        <p:txBody>
          <a:bodyPr/>
          <a:lstStyle/>
          <a:p>
            <a:r>
              <a:rPr lang="en-US" b="1" dirty="0"/>
              <a:t>10. The percentage </a:t>
            </a:r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symbol</a:t>
            </a:r>
            <a:r>
              <a:rPr lang="en-US" b="1" dirty="0"/>
              <a:t> is above the number?...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91D84-1498-4CFF-91F4-48F7436BD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b="1" dirty="0"/>
              <a:t>5</a:t>
            </a:r>
          </a:p>
          <a:p>
            <a:pPr marL="514350" indent="-514350">
              <a:buFont typeface="+mj-lt"/>
              <a:buAutoNum type="alphaLcParenR"/>
            </a:pPr>
            <a:r>
              <a:rPr lang="en-US" b="1" dirty="0"/>
              <a:t>4</a:t>
            </a:r>
          </a:p>
          <a:p>
            <a:pPr marL="514350" indent="-514350">
              <a:buFont typeface="+mj-lt"/>
              <a:buAutoNum type="alphaLcParenR"/>
            </a:pPr>
            <a:r>
              <a:rPr lang="en-US" b="1" dirty="0"/>
              <a:t>3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 – The percentage symbol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%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is on the same key as the number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5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23</a:t>
            </a:fld>
            <a:endParaRPr lang="en-US"/>
          </a:p>
        </p:txBody>
      </p:sp>
      <p:pic>
        <p:nvPicPr>
          <p:cNvPr id="5" name="Picture 4" descr="All blog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523" y="2680448"/>
            <a:ext cx="2911970" cy="215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56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9E0751-E111-4BCB-817E-3A51CFFDFB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470" y="2099732"/>
            <a:ext cx="8825658" cy="2677648"/>
          </a:xfrm>
        </p:spPr>
        <p:txBody>
          <a:bodyPr/>
          <a:lstStyle/>
          <a:p>
            <a:r>
              <a:rPr lang="en-US" dirty="0"/>
              <a:t>Typing Quiz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80127A1-18A6-4D23-90DD-6B4617CDD9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Level C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24</a:t>
            </a:fld>
            <a:endParaRPr lang="en-US"/>
          </a:p>
        </p:txBody>
      </p:sp>
      <p:pic>
        <p:nvPicPr>
          <p:cNvPr id="3" name="Picture 2" descr="infinitytech - &lt;strong&gt;Keyboarding&lt;/strong&g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299" y="1545899"/>
            <a:ext cx="6239804" cy="445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76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2117A1-3F06-47C0-B16F-98A4C1EC4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When typing a web address, which letter generally appears 3 times?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E5AFE3-BED7-41E5-8F56-C9C4FF884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A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W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S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 – Most web addresses start with www. Which stands for the world wide web.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25</a:t>
            </a:fld>
            <a:endParaRPr lang="en-US"/>
          </a:p>
        </p:txBody>
      </p:sp>
      <p:pic>
        <p:nvPicPr>
          <p:cNvPr id="6" name="Picture 5" descr="infinitytech - &lt;strong&gt;Keyboarding&lt;/strong&g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456" y="2384611"/>
            <a:ext cx="3204364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51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58223-07B4-4967-B58B-6B8A42B1A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Where would you find the exclamation mark on the keyboard?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EF6EF-BEF1-4832-973F-377D9ED2C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Above the </a:t>
            </a:r>
            <a:r>
              <a:rPr lang="en-US" dirty="0" smtClean="0"/>
              <a:t>hyphen </a:t>
            </a:r>
            <a:r>
              <a:rPr lang="en-US" b="1" dirty="0" smtClean="0"/>
              <a:t>-</a:t>
            </a:r>
            <a:r>
              <a:rPr lang="en-US" dirty="0" smtClean="0"/>
              <a:t> sign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Below the plus </a:t>
            </a:r>
            <a:r>
              <a:rPr lang="en-US" b="1" dirty="0"/>
              <a:t>+</a:t>
            </a:r>
            <a:r>
              <a:rPr lang="en-US" dirty="0"/>
              <a:t> sign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Above the number </a:t>
            </a:r>
            <a:r>
              <a:rPr lang="en-US" b="1" dirty="0"/>
              <a:t>1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 – The exclamation mark </a:t>
            </a:r>
            <a:r>
              <a:rPr lang="en-US" sz="4300" b="1" dirty="0" smtClean="0">
                <a:solidFill>
                  <a:schemeClr val="accent5">
                    <a:lumMod val="75000"/>
                  </a:schemeClr>
                </a:solidFill>
              </a:rPr>
              <a:t>!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is above the number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on the top left hand side of the keyboard.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26</a:t>
            </a:fld>
            <a:endParaRPr lang="en-US"/>
          </a:p>
        </p:txBody>
      </p:sp>
      <p:pic>
        <p:nvPicPr>
          <p:cNvPr id="5" name="Picture 4" descr="infinitytech - &lt;strong&gt;Keyboarding&lt;/strong&g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456" y="2384611"/>
            <a:ext cx="3204364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90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E207E-6E6E-491C-A424-477BBD38C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 The symbol </a:t>
            </a:r>
            <a:r>
              <a:rPr lang="en-US" sz="4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$</a:t>
            </a:r>
            <a:r>
              <a:rPr lang="en-US" b="1" dirty="0"/>
              <a:t> above the number </a:t>
            </a: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4</a:t>
            </a:r>
            <a:r>
              <a:rPr lang="en-US" b="1" dirty="0"/>
              <a:t> on the keyboard 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2F3D1-64AE-4803-8F70-0CB1EC1F5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The dollar sign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A euro sign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A yen sign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 – The symbol </a:t>
            </a:r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>$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is used for dollars, which is the currency of the United States of America.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27</a:t>
            </a:fld>
            <a:endParaRPr lang="en-US"/>
          </a:p>
        </p:txBody>
      </p:sp>
      <p:pic>
        <p:nvPicPr>
          <p:cNvPr id="5" name="Picture 4" descr="infinitytech - &lt;strong&gt;Keyboarding&lt;/strong&g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456" y="2384611"/>
            <a:ext cx="3204364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03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D991F-1F75-454D-A204-AD45ECE03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859" y="928823"/>
            <a:ext cx="9934387" cy="706964"/>
          </a:xfrm>
        </p:spPr>
        <p:txBody>
          <a:bodyPr/>
          <a:lstStyle/>
          <a:p>
            <a:r>
              <a:rPr lang="en-US" b="1" dirty="0"/>
              <a:t>4. True or False – </a:t>
            </a:r>
            <a:r>
              <a:rPr lang="en-US" b="1" dirty="0" smtClean="0"/>
              <a:t>The </a:t>
            </a:r>
            <a:r>
              <a:rPr lang="en-US" b="1" dirty="0"/>
              <a:t>punctuation mark “ is used to show direct speech or a quotation.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C813E-DE16-431D-A1AB-E228D3428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978" y="2818653"/>
            <a:ext cx="9799917" cy="3416300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True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False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 – True:  The speech marks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“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can be found above the number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on the computer keyboard.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28</a:t>
            </a:fld>
            <a:endParaRPr lang="en-US"/>
          </a:p>
        </p:txBody>
      </p:sp>
      <p:pic>
        <p:nvPicPr>
          <p:cNvPr id="5" name="Picture 4" descr="infinitytech - &lt;strong&gt;Keyboarding&lt;/strong&g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456" y="2384611"/>
            <a:ext cx="3204364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15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C837E-0BB7-4BF1-B303-50682E754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354" y="973668"/>
            <a:ext cx="10255622" cy="706964"/>
          </a:xfrm>
        </p:spPr>
        <p:txBody>
          <a:bodyPr/>
          <a:lstStyle/>
          <a:p>
            <a:r>
              <a:rPr lang="en-US" b="1" dirty="0"/>
              <a:t>5. Which sign shows that something is equal?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75E88-3198-4479-A82C-A0E826E38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&amp;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=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#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 – The equal sign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=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can be found below the plus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+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sign on the computer keyboard.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29</a:t>
            </a:fld>
            <a:endParaRPr lang="en-US"/>
          </a:p>
        </p:txBody>
      </p:sp>
      <p:pic>
        <p:nvPicPr>
          <p:cNvPr id="5" name="Picture 4" descr="infinitytech - &lt;strong&gt;Keyboarding&lt;/strong&g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456" y="2384611"/>
            <a:ext cx="3204364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33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7F957-69AD-4EC0-9327-FA793AB4E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318" y="973668"/>
            <a:ext cx="9235049" cy="70696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1.	When </a:t>
            </a:r>
            <a:r>
              <a:rPr lang="en-US" b="1" dirty="0"/>
              <a:t>typing on a computer keyboard, you head should be…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AF8CD-5F89-43CE-AC91-843A662DD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Tilted slightly forward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Erect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To one side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 – When using a computer, you should sit upright with your head erect.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 descr="mcgeesites - Keyboard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3717" y="3130481"/>
            <a:ext cx="2137022" cy="130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32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75980-A3D0-41E0-9EBA-28972AB93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786" y="1063416"/>
            <a:ext cx="10425953" cy="70696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6. True or False – The spell and grammar check </a:t>
            </a:r>
            <a:r>
              <a:rPr lang="en-US" b="1" dirty="0" smtClean="0"/>
              <a:t>on</a:t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b="1" dirty="0"/>
              <a:t>the computer helps you proofread your typing.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EE728-4344-49F7-AAA1-8D4E728EE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863476"/>
            <a:ext cx="9333752" cy="3416300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True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False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 – True:  When word processing on a modern computer, it is useful to check for errors using the spell and grammar check.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30</a:t>
            </a:fld>
            <a:endParaRPr lang="en-US"/>
          </a:p>
        </p:txBody>
      </p:sp>
      <p:pic>
        <p:nvPicPr>
          <p:cNvPr id="5" name="Picture 4" descr="infinitytech - &lt;strong&gt;Keyboarding&lt;/strong&g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456" y="2384611"/>
            <a:ext cx="3204364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50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98C22-1B3A-4D5A-966C-CBEF692C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7. Each letter, number or symbol you type is called a…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E7A66-A8E1-463E-AF9E-901A536AA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Symbol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Mark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Character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 – Whenever you type a letter, number or symbol it is called a character.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31</a:t>
            </a:fld>
            <a:endParaRPr lang="en-US"/>
          </a:p>
        </p:txBody>
      </p:sp>
      <p:pic>
        <p:nvPicPr>
          <p:cNvPr id="5" name="Picture 4" descr="infinitytech - &lt;strong&gt;Keyboarding&lt;/strong&g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456" y="2384611"/>
            <a:ext cx="3204364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87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0C7A2-906B-49E6-8245-02FFDB711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8. The computer displays the number of words you have typed.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A15AF-27CB-4641-B3B2-4B5A3157B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951" y="2800724"/>
            <a:ext cx="9764058" cy="34163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True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False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Maybe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 – The computer displays the number of words in a document.  If there are words already in the document, you will need to highlight the new words to check the number you have typed.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32</a:t>
            </a:fld>
            <a:endParaRPr lang="en-US"/>
          </a:p>
        </p:txBody>
      </p:sp>
      <p:pic>
        <p:nvPicPr>
          <p:cNvPr id="5" name="Picture 4" descr="infinitytech - &lt;strong&gt;Keyboarding&lt;/strong&g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456" y="2384611"/>
            <a:ext cx="3204364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9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B10D5-608D-4059-99E2-CF3874966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9. True or False - This question is written in </a:t>
            </a:r>
            <a:r>
              <a:rPr lang="en-US" b="1" i="1" dirty="0"/>
              <a:t>italic</a:t>
            </a:r>
            <a:r>
              <a:rPr lang="en-US" b="1" dirty="0"/>
              <a:t> font.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C2A50-0D74-4999-834A-E319A8E53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321" y="2746935"/>
            <a:ext cx="9244759" cy="3416300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True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False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 – False:  This font is bold. 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Italics looks like this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33</a:t>
            </a:fld>
            <a:endParaRPr lang="en-US"/>
          </a:p>
        </p:txBody>
      </p:sp>
      <p:pic>
        <p:nvPicPr>
          <p:cNvPr id="5" name="Picture 4" descr="infinitytech - &lt;strong&gt;Keyboarding&lt;/strong&g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456" y="2384611"/>
            <a:ext cx="3204364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37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14640-5A02-4882-AF26-489397987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39" y="1063416"/>
            <a:ext cx="10723281" cy="706964"/>
          </a:xfrm>
        </p:spPr>
        <p:txBody>
          <a:bodyPr/>
          <a:lstStyle/>
          <a:p>
            <a:r>
              <a:rPr lang="en-US" b="1" dirty="0"/>
              <a:t>10. True or False – </a:t>
            </a:r>
            <a:r>
              <a:rPr lang="en-US" b="1" u="sng" dirty="0"/>
              <a:t>Underlining looks like this.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7BDF8-CA8C-49B7-95C8-3EBB89D844CC}"/>
              </a:ext>
            </a:extLst>
          </p:cNvPr>
          <p:cNvSpPr>
            <a:spLocks noGrp="1"/>
          </p:cNvSpPr>
          <p:nvPr>
            <p:ph idx="1"/>
          </p:nvPr>
        </p:nvSpPr>
        <p:spPr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True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False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 – True:  </a:t>
            </a:r>
            <a:r>
              <a:rPr lang="en-US" b="1" u="sng" dirty="0">
                <a:solidFill>
                  <a:schemeClr val="accent1">
                    <a:lumMod val="75000"/>
                  </a:schemeClr>
                </a:solidFill>
              </a:rPr>
              <a:t>Underlining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is a computer function which makes your text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 out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34</a:t>
            </a:fld>
            <a:endParaRPr lang="en-US"/>
          </a:p>
        </p:txBody>
      </p:sp>
      <p:pic>
        <p:nvPicPr>
          <p:cNvPr id="5" name="Picture 4" descr="infinitytech - &lt;strong&gt;Keyboarding&lt;/strong&g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456" y="2384611"/>
            <a:ext cx="3204364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3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address at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kellsworth24@fillmorecsd.org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4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4E107-B988-4001-A18D-699EFBB99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30" y="973668"/>
            <a:ext cx="10165976" cy="706964"/>
          </a:xfrm>
        </p:spPr>
        <p:txBody>
          <a:bodyPr/>
          <a:lstStyle/>
          <a:p>
            <a:r>
              <a:rPr lang="en-US" b="1" dirty="0"/>
              <a:t>2. When typing, you should hold your elbows…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8388B-1A16-4CBF-9616-3B7A19C0B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Away from your body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Close to your body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However you like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 - The correct posture when typing is to keep your elbows close to your body.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 descr="mcgeesites - Keyboard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3717" y="3112551"/>
            <a:ext cx="2137022" cy="130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49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07407-7315-4B71-A2D2-71F96130B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776" y="973668"/>
            <a:ext cx="9787764" cy="706964"/>
          </a:xfrm>
        </p:spPr>
        <p:txBody>
          <a:bodyPr/>
          <a:lstStyle/>
          <a:p>
            <a:r>
              <a:rPr lang="en-US" b="1" dirty="0"/>
              <a:t>3. </a:t>
            </a:r>
            <a:r>
              <a:rPr lang="en-US" b="1" dirty="0" smtClean="0"/>
              <a:t>On </a:t>
            </a:r>
            <a:r>
              <a:rPr lang="en-US" b="1" dirty="0"/>
              <a:t>the QWERTY keyboard, the # sign is on the same key as 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43DB4-9882-40CE-AB81-A6B7A695A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282" y="2603500"/>
            <a:ext cx="9789459" cy="34163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The number </a:t>
            </a:r>
            <a:r>
              <a:rPr lang="en-US" b="1" dirty="0"/>
              <a:t>3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The number </a:t>
            </a:r>
            <a:r>
              <a:rPr lang="en-US" b="1" dirty="0"/>
              <a:t>7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The number </a:t>
            </a:r>
            <a:r>
              <a:rPr lang="en-US" b="1" dirty="0"/>
              <a:t>4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 – Above the number 3.  To type the # sign, you need to hold down the shift key first then press the key.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 descr="mcgeesites - Keyboard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3717" y="2789822"/>
            <a:ext cx="2137022" cy="130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63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7F95E-C9A9-4A07-ACB9-68CB63D17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282" y="973668"/>
            <a:ext cx="9226085" cy="70696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4. True or False - The QWERTY keyboard has the same key layout as a traditional typewriter?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63CB1-F3FE-424A-836A-9B667F29F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035785" cy="3416300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True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False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 – True: 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QWERTY keyboard is the most common keyboard layout, used for typewriters as well as for computer keyboards.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 descr="mcgeesites - Keyboard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006" y="2762928"/>
            <a:ext cx="2137022" cy="130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83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2DD50-1274-4D50-B032-F702EDC44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812" y="1154388"/>
            <a:ext cx="10506635" cy="70696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5. When touch typing, you type the letter H by using…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CE89E-D8A4-4EC9-A08D-6432639B2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575799" cy="34163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b="1" dirty="0"/>
              <a:t>index</a:t>
            </a:r>
            <a:r>
              <a:rPr lang="en-US" dirty="0"/>
              <a:t> finger on your </a:t>
            </a:r>
            <a:r>
              <a:rPr lang="en-US" b="1" dirty="0"/>
              <a:t>left</a:t>
            </a:r>
            <a:r>
              <a:rPr lang="en-US" dirty="0"/>
              <a:t> hand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b="1" dirty="0"/>
              <a:t>index</a:t>
            </a:r>
            <a:r>
              <a:rPr lang="en-US" dirty="0"/>
              <a:t> finger on your </a:t>
            </a:r>
            <a:r>
              <a:rPr lang="en-US" b="1" dirty="0"/>
              <a:t>right</a:t>
            </a:r>
            <a:r>
              <a:rPr lang="en-US" dirty="0"/>
              <a:t> hand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The </a:t>
            </a:r>
            <a:r>
              <a:rPr lang="en-US" b="1" dirty="0"/>
              <a:t>middle</a:t>
            </a:r>
            <a:r>
              <a:rPr lang="en-US" dirty="0"/>
              <a:t> finger on your </a:t>
            </a:r>
            <a:r>
              <a:rPr lang="en-US" b="1" dirty="0"/>
              <a:t>left</a:t>
            </a:r>
            <a:r>
              <a:rPr lang="en-US" dirty="0"/>
              <a:t> hand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 – the index finger 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finger next to your thumb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) moves one key to the left.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mcgeesites - Keyboard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3717" y="3112552"/>
            <a:ext cx="2137022" cy="130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57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150D0-A7BE-40FD-9467-4D02969C1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8" y="982633"/>
            <a:ext cx="11555505" cy="706964"/>
          </a:xfrm>
        </p:spPr>
        <p:txBody>
          <a:bodyPr/>
          <a:lstStyle/>
          <a:p>
            <a:r>
              <a:rPr lang="en-US" b="1" dirty="0"/>
              <a:t>6. When touch typing, you type the letter G by using…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B8160-E4BB-4001-B7C3-842A69AF7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10140575" cy="368075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The </a:t>
            </a:r>
            <a:r>
              <a:rPr lang="en-US" b="1" dirty="0"/>
              <a:t>index</a:t>
            </a:r>
            <a:r>
              <a:rPr lang="en-US" dirty="0"/>
              <a:t> finger on your </a:t>
            </a:r>
            <a:r>
              <a:rPr lang="en-US" b="1" dirty="0"/>
              <a:t>left</a:t>
            </a:r>
            <a:r>
              <a:rPr lang="en-US" dirty="0"/>
              <a:t> hand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The </a:t>
            </a:r>
            <a:r>
              <a:rPr lang="en-US" b="1" dirty="0"/>
              <a:t>index</a:t>
            </a:r>
            <a:r>
              <a:rPr lang="en-US" dirty="0"/>
              <a:t> finger on your </a:t>
            </a:r>
            <a:r>
              <a:rPr lang="en-US" b="1" dirty="0"/>
              <a:t>right</a:t>
            </a:r>
            <a:r>
              <a:rPr lang="en-US" dirty="0"/>
              <a:t> hand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The </a:t>
            </a:r>
            <a:r>
              <a:rPr lang="en-US" b="1" dirty="0"/>
              <a:t>middle</a:t>
            </a:r>
            <a:r>
              <a:rPr lang="en-US" dirty="0"/>
              <a:t> finger on your </a:t>
            </a:r>
            <a:r>
              <a:rPr lang="en-US" b="1" dirty="0"/>
              <a:t>left</a:t>
            </a:r>
            <a:r>
              <a:rPr lang="en-US" dirty="0"/>
              <a:t> hand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 – The index finger 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the finger next to your thumb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) moves one key to the right.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 descr="mcgeesites - Keyboard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3717" y="3112552"/>
            <a:ext cx="2137022" cy="130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36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B8CE1-1A5A-422F-9998-6F7237E6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6" y="871968"/>
            <a:ext cx="9879105" cy="70696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7. </a:t>
            </a:r>
            <a:r>
              <a:rPr lang="en-US" b="1" dirty="0" smtClean="0"/>
              <a:t>True or False - While </a:t>
            </a:r>
            <a:r>
              <a:rPr lang="en-US" b="1" dirty="0"/>
              <a:t>using a computer at work, your employer has no responsibility for your safety while using the keyboard?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CEF8E-61DC-4C4D-9333-3701B5B81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6" y="2706968"/>
            <a:ext cx="9397907" cy="34163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True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False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 – There are various health problems associated with the regular use of computers.  For this reason, employers must be aware of the regulations surrounding computer health and safety.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99B-85B9-40C2-9325-318D5933C222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 descr="mcgeesites - Keyboard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3717" y="3112552"/>
            <a:ext cx="2137022" cy="130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60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185</TotalTime>
  <Words>1391</Words>
  <Application>Microsoft Office PowerPoint</Application>
  <PresentationFormat>Widescreen</PresentationFormat>
  <Paragraphs>220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Cambria</vt:lpstr>
      <vt:lpstr>Wingdings 3</vt:lpstr>
      <vt:lpstr>Ion Boardroom</vt:lpstr>
      <vt:lpstr>Typing  Quiz  Review</vt:lpstr>
      <vt:lpstr>Typing Quiz </vt:lpstr>
      <vt:lpstr>1. When typing on a computer keyboard, you head should be…</vt:lpstr>
      <vt:lpstr>2. When typing, you should hold your elbows…</vt:lpstr>
      <vt:lpstr>3. On the QWERTY keyboard, the # sign is on the same key as ….</vt:lpstr>
      <vt:lpstr>4. True or False - The QWERTY keyboard has the same key layout as a traditional typewriter?  </vt:lpstr>
      <vt:lpstr>5. When touch typing, you type the letter H by using…</vt:lpstr>
      <vt:lpstr>6. When touch typing, you type the letter G by using…</vt:lpstr>
      <vt:lpstr>7. True or False - While using a computer at work, your employer has no responsibility for your safety while using the keyboard? </vt:lpstr>
      <vt:lpstr>8. In touch typing, you type the letter E by using…</vt:lpstr>
      <vt:lpstr>9. When typing an email address, a symbol you generally need is …</vt:lpstr>
      <vt:lpstr>10. The best way to learn to type is to …</vt:lpstr>
      <vt:lpstr>Typing Quiz</vt:lpstr>
      <vt:lpstr>1. Where are the letters on a computer keyboard?</vt:lpstr>
      <vt:lpstr>2. Where is the question mark on the keyboard?</vt:lpstr>
      <vt:lpstr>3. True or False - The cursor is the flashing horizontal line?</vt:lpstr>
      <vt:lpstr>4. True or False – When typing on a computer, your text will appear above the flashing cursor?</vt:lpstr>
      <vt:lpstr>5. What does the shift key do?</vt:lpstr>
      <vt:lpstr>6. Where is the shift key on the keyboard?</vt:lpstr>
      <vt:lpstr>7. The symbol / below the question mark on the keyboard is called…</vt:lpstr>
      <vt:lpstr>8. Brackets (parentheses) can be found on the same keys as the numbers… </vt:lpstr>
      <vt:lpstr>9. The symbol &amp; means the same as “and” and is called the….</vt:lpstr>
      <vt:lpstr>10. The percentage symbol is above the number?...</vt:lpstr>
      <vt:lpstr>Typing Quiz</vt:lpstr>
      <vt:lpstr>1. When typing a web address, which letter generally appears 3 times?</vt:lpstr>
      <vt:lpstr>2. Where would you find the exclamation mark on the keyboard?</vt:lpstr>
      <vt:lpstr>3. The symbol $ above the number 4 on the keyboard is…</vt:lpstr>
      <vt:lpstr>4. True or False – The punctuation mark “ is used to show direct speech or a quotation.</vt:lpstr>
      <vt:lpstr>5. Which sign shows that something is equal?</vt:lpstr>
      <vt:lpstr>6. True or False – The spell and grammar check on  the computer helps you proofread your typing.</vt:lpstr>
      <vt:lpstr>7. Each letter, number or symbol you type is called a…</vt:lpstr>
      <vt:lpstr>8. The computer displays the number of words you have typed.</vt:lpstr>
      <vt:lpstr>9. True or False - This question is written in italic font. </vt:lpstr>
      <vt:lpstr>10. True or False – Underlining looks like this.</vt:lpstr>
      <vt:lpstr>Email address at school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Troy Ellsworth</dc:creator>
  <cp:lastModifiedBy>Ellsworth, Tricia</cp:lastModifiedBy>
  <cp:revision>115</cp:revision>
  <dcterms:created xsi:type="dcterms:W3CDTF">2017-09-19T23:46:11Z</dcterms:created>
  <dcterms:modified xsi:type="dcterms:W3CDTF">2020-02-11T19:54:20Z</dcterms:modified>
</cp:coreProperties>
</file>